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85" r:id="rId11"/>
    <p:sldId id="286" r:id="rId12"/>
    <p:sldId id="269" r:id="rId13"/>
    <p:sldId id="275" r:id="rId14"/>
    <p:sldId id="276" r:id="rId15"/>
    <p:sldId id="287" r:id="rId16"/>
    <p:sldId id="274" r:id="rId17"/>
    <p:sldId id="288" r:id="rId18"/>
    <p:sldId id="279" r:id="rId19"/>
    <p:sldId id="280" r:id="rId20"/>
    <p:sldId id="272" r:id="rId21"/>
    <p:sldId id="283" r:id="rId22"/>
    <p:sldId id="284" r:id="rId23"/>
    <p:sldId id="281" r:id="rId24"/>
    <p:sldId id="271" r:id="rId2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>
        <p:scale>
          <a:sx n="200" d="100"/>
          <a:sy n="200" d="100"/>
        </p:scale>
        <p:origin x="-7229" y="-40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093EA1-3ED0-4B90-BE02-D5941E5EE01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B6471CD-1083-4AD7-B3AD-9659D8A0D604}">
      <dgm:prSet/>
      <dgm:spPr/>
      <dgm:t>
        <a:bodyPr/>
        <a:lstStyle/>
        <a:p>
          <a:r>
            <a:rPr lang="en-US" dirty="0"/>
            <a:t>Car crashes at intersection point or junction without traffic controls.</a:t>
          </a:r>
        </a:p>
      </dgm:t>
    </dgm:pt>
    <dgm:pt modelId="{AC4492A7-E6D8-4875-80BF-2BE35BAE803D}" type="parTrans" cxnId="{C9738C02-020E-47F7-9E60-86F54911BE1F}">
      <dgm:prSet/>
      <dgm:spPr/>
      <dgm:t>
        <a:bodyPr/>
        <a:lstStyle/>
        <a:p>
          <a:endParaRPr lang="en-US"/>
        </a:p>
      </dgm:t>
    </dgm:pt>
    <dgm:pt modelId="{19B0478D-179E-4999-A4E5-D5EB31B1C6D9}" type="sibTrans" cxnId="{C9738C02-020E-47F7-9E60-86F54911BE1F}">
      <dgm:prSet/>
      <dgm:spPr/>
      <dgm:t>
        <a:bodyPr/>
        <a:lstStyle/>
        <a:p>
          <a:endParaRPr lang="en-US"/>
        </a:p>
      </dgm:t>
    </dgm:pt>
    <dgm:pt modelId="{F6D3EB6A-CD20-42E2-BE76-74C61A863B75}">
      <dgm:prSet/>
      <dgm:spPr/>
      <dgm:t>
        <a:bodyPr/>
        <a:lstStyle/>
        <a:p>
          <a:r>
            <a:rPr lang="en-US"/>
            <a:t>Time wasted</a:t>
          </a:r>
        </a:p>
      </dgm:t>
    </dgm:pt>
    <dgm:pt modelId="{D7A73654-1DD0-4263-9E66-57BE23EDF022}" type="parTrans" cxnId="{335D1F2E-72B0-45D9-9AA3-9CCF7FD0CC7C}">
      <dgm:prSet/>
      <dgm:spPr/>
      <dgm:t>
        <a:bodyPr/>
        <a:lstStyle/>
        <a:p>
          <a:endParaRPr lang="en-US"/>
        </a:p>
      </dgm:t>
    </dgm:pt>
    <dgm:pt modelId="{D8D2C4E7-6E2C-4734-861C-847FFD0D2C8B}" type="sibTrans" cxnId="{335D1F2E-72B0-45D9-9AA3-9CCF7FD0CC7C}">
      <dgm:prSet/>
      <dgm:spPr/>
      <dgm:t>
        <a:bodyPr/>
        <a:lstStyle/>
        <a:p>
          <a:endParaRPr lang="en-US"/>
        </a:p>
      </dgm:t>
    </dgm:pt>
    <dgm:pt modelId="{AFCE61BD-0863-42E5-9961-C134F6927B1A}">
      <dgm:prSet/>
      <dgm:spPr/>
      <dgm:t>
        <a:bodyPr/>
        <a:lstStyle/>
        <a:p>
          <a:r>
            <a:rPr lang="en-US" dirty="0"/>
            <a:t>Emission </a:t>
          </a:r>
        </a:p>
      </dgm:t>
    </dgm:pt>
    <dgm:pt modelId="{EDF91E56-28C8-4BF1-B44F-7B2C16C77DB4}" type="parTrans" cxnId="{B06D6429-93A9-499F-9470-867400BDC14C}">
      <dgm:prSet/>
      <dgm:spPr/>
      <dgm:t>
        <a:bodyPr/>
        <a:lstStyle/>
        <a:p>
          <a:endParaRPr lang="en-US"/>
        </a:p>
      </dgm:t>
    </dgm:pt>
    <dgm:pt modelId="{D02CDEFC-946C-4020-A224-3F750FB574C4}" type="sibTrans" cxnId="{B06D6429-93A9-499F-9470-867400BDC14C}">
      <dgm:prSet/>
      <dgm:spPr/>
      <dgm:t>
        <a:bodyPr/>
        <a:lstStyle/>
        <a:p>
          <a:endParaRPr lang="en-US"/>
        </a:p>
      </dgm:t>
    </dgm:pt>
    <dgm:pt modelId="{EF368E20-2E3A-4910-852A-16D704C150CA}">
      <dgm:prSet/>
      <dgm:spPr/>
      <dgm:t>
        <a:bodyPr/>
        <a:lstStyle/>
        <a:p>
          <a:r>
            <a:rPr lang="en-US" dirty="0"/>
            <a:t>Heavy Traffic</a:t>
          </a:r>
        </a:p>
      </dgm:t>
    </dgm:pt>
    <dgm:pt modelId="{C7F45AD7-BF09-4DEF-8975-5357DCC96698}" type="parTrans" cxnId="{15BE26F7-C876-4686-91EE-35E6EE0ABAFB}">
      <dgm:prSet/>
      <dgm:spPr/>
    </dgm:pt>
    <dgm:pt modelId="{79DEB9BE-6108-464A-8F85-9D3FC9702E90}" type="sibTrans" cxnId="{15BE26F7-C876-4686-91EE-35E6EE0ABAFB}">
      <dgm:prSet/>
      <dgm:spPr/>
    </dgm:pt>
    <dgm:pt modelId="{86B995C6-246B-441E-BD03-507DE375C2A8}" type="pres">
      <dgm:prSet presAssocID="{77093EA1-3ED0-4B90-BE02-D5941E5EE015}" presName="linear" presStyleCnt="0">
        <dgm:presLayoutVars>
          <dgm:animLvl val="lvl"/>
          <dgm:resizeHandles val="exact"/>
        </dgm:presLayoutVars>
      </dgm:prSet>
      <dgm:spPr/>
    </dgm:pt>
    <dgm:pt modelId="{B69A934C-E7D5-4A63-9DE8-B67E374DA9ED}" type="pres">
      <dgm:prSet presAssocID="{CB6471CD-1083-4AD7-B3AD-9659D8A0D60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03B9A5A-2D10-4241-A792-E355E8D76FC8}" type="pres">
      <dgm:prSet presAssocID="{19B0478D-179E-4999-A4E5-D5EB31B1C6D9}" presName="spacer" presStyleCnt="0"/>
      <dgm:spPr/>
    </dgm:pt>
    <dgm:pt modelId="{49F82521-C7F6-4CCB-9056-D3F7B4AEAEC1}" type="pres">
      <dgm:prSet presAssocID="{EF368E20-2E3A-4910-852A-16D704C150C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53A3B6E-FC6C-4CCF-AAF2-F709ABE0FF71}" type="pres">
      <dgm:prSet presAssocID="{79DEB9BE-6108-464A-8F85-9D3FC9702E90}" presName="spacer" presStyleCnt="0"/>
      <dgm:spPr/>
    </dgm:pt>
    <dgm:pt modelId="{49DB908E-D79E-40EB-B0E5-C74159B0D1CB}" type="pres">
      <dgm:prSet presAssocID="{F6D3EB6A-CD20-42E2-BE76-74C61A863B7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969A2AC-58B2-439B-A848-64B10E979D92}" type="pres">
      <dgm:prSet presAssocID="{D8D2C4E7-6E2C-4734-861C-847FFD0D2C8B}" presName="spacer" presStyleCnt="0"/>
      <dgm:spPr/>
    </dgm:pt>
    <dgm:pt modelId="{62EB614F-8D0A-4956-86FC-8A673C6D1D90}" type="pres">
      <dgm:prSet presAssocID="{AFCE61BD-0863-42E5-9961-C134F6927B1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9738C02-020E-47F7-9E60-86F54911BE1F}" srcId="{77093EA1-3ED0-4B90-BE02-D5941E5EE015}" destId="{CB6471CD-1083-4AD7-B3AD-9659D8A0D604}" srcOrd="0" destOrd="0" parTransId="{AC4492A7-E6D8-4875-80BF-2BE35BAE803D}" sibTransId="{19B0478D-179E-4999-A4E5-D5EB31B1C6D9}"/>
    <dgm:cxn modelId="{B06D6429-93A9-499F-9470-867400BDC14C}" srcId="{77093EA1-3ED0-4B90-BE02-D5941E5EE015}" destId="{AFCE61BD-0863-42E5-9961-C134F6927B1A}" srcOrd="3" destOrd="0" parTransId="{EDF91E56-28C8-4BF1-B44F-7B2C16C77DB4}" sibTransId="{D02CDEFC-946C-4020-A224-3F750FB574C4}"/>
    <dgm:cxn modelId="{335D1F2E-72B0-45D9-9AA3-9CCF7FD0CC7C}" srcId="{77093EA1-3ED0-4B90-BE02-D5941E5EE015}" destId="{F6D3EB6A-CD20-42E2-BE76-74C61A863B75}" srcOrd="2" destOrd="0" parTransId="{D7A73654-1DD0-4263-9E66-57BE23EDF022}" sibTransId="{D8D2C4E7-6E2C-4734-861C-847FFD0D2C8B}"/>
    <dgm:cxn modelId="{96304138-326D-46E5-B636-C01E546791C7}" type="presOf" srcId="{77093EA1-3ED0-4B90-BE02-D5941E5EE015}" destId="{86B995C6-246B-441E-BD03-507DE375C2A8}" srcOrd="0" destOrd="0" presId="urn:microsoft.com/office/officeart/2005/8/layout/vList2"/>
    <dgm:cxn modelId="{CF1C6A3E-50E8-429A-AC31-2C489B5215E7}" type="presOf" srcId="{CB6471CD-1083-4AD7-B3AD-9659D8A0D604}" destId="{B69A934C-E7D5-4A63-9DE8-B67E374DA9ED}" srcOrd="0" destOrd="0" presId="urn:microsoft.com/office/officeart/2005/8/layout/vList2"/>
    <dgm:cxn modelId="{2F4ECA6C-C88B-463B-A070-A21EAAF4EBB7}" type="presOf" srcId="{EF368E20-2E3A-4910-852A-16D704C150CA}" destId="{49F82521-C7F6-4CCB-9056-D3F7B4AEAEC1}" srcOrd="0" destOrd="0" presId="urn:microsoft.com/office/officeart/2005/8/layout/vList2"/>
    <dgm:cxn modelId="{77ADFDA7-3016-46CF-8913-FDF487CB9FC2}" type="presOf" srcId="{F6D3EB6A-CD20-42E2-BE76-74C61A863B75}" destId="{49DB908E-D79E-40EB-B0E5-C74159B0D1CB}" srcOrd="0" destOrd="0" presId="urn:microsoft.com/office/officeart/2005/8/layout/vList2"/>
    <dgm:cxn modelId="{15BE26F7-C876-4686-91EE-35E6EE0ABAFB}" srcId="{77093EA1-3ED0-4B90-BE02-D5941E5EE015}" destId="{EF368E20-2E3A-4910-852A-16D704C150CA}" srcOrd="1" destOrd="0" parTransId="{C7F45AD7-BF09-4DEF-8975-5357DCC96698}" sibTransId="{79DEB9BE-6108-464A-8F85-9D3FC9702E90}"/>
    <dgm:cxn modelId="{349BA5F8-1062-420A-A590-876986DF5537}" type="presOf" srcId="{AFCE61BD-0863-42E5-9961-C134F6927B1A}" destId="{62EB614F-8D0A-4956-86FC-8A673C6D1D90}" srcOrd="0" destOrd="0" presId="urn:microsoft.com/office/officeart/2005/8/layout/vList2"/>
    <dgm:cxn modelId="{7F42466E-40E1-43D1-A2A3-4FA406EDB94D}" type="presParOf" srcId="{86B995C6-246B-441E-BD03-507DE375C2A8}" destId="{B69A934C-E7D5-4A63-9DE8-B67E374DA9ED}" srcOrd="0" destOrd="0" presId="urn:microsoft.com/office/officeart/2005/8/layout/vList2"/>
    <dgm:cxn modelId="{C87F8AF6-94C0-40F0-9E90-CA89FA0650E4}" type="presParOf" srcId="{86B995C6-246B-441E-BD03-507DE375C2A8}" destId="{203B9A5A-2D10-4241-A792-E355E8D76FC8}" srcOrd="1" destOrd="0" presId="urn:microsoft.com/office/officeart/2005/8/layout/vList2"/>
    <dgm:cxn modelId="{C74F0454-157E-4E2E-A37F-B62836A2ADA4}" type="presParOf" srcId="{86B995C6-246B-441E-BD03-507DE375C2A8}" destId="{49F82521-C7F6-4CCB-9056-D3F7B4AEAEC1}" srcOrd="2" destOrd="0" presId="urn:microsoft.com/office/officeart/2005/8/layout/vList2"/>
    <dgm:cxn modelId="{F3E72FD1-71FF-4289-B04F-75280397E47E}" type="presParOf" srcId="{86B995C6-246B-441E-BD03-507DE375C2A8}" destId="{F53A3B6E-FC6C-4CCF-AAF2-F709ABE0FF71}" srcOrd="3" destOrd="0" presId="urn:microsoft.com/office/officeart/2005/8/layout/vList2"/>
    <dgm:cxn modelId="{4520B451-6C84-41DF-B9D6-E51FA1ED4822}" type="presParOf" srcId="{86B995C6-246B-441E-BD03-507DE375C2A8}" destId="{49DB908E-D79E-40EB-B0E5-C74159B0D1CB}" srcOrd="4" destOrd="0" presId="urn:microsoft.com/office/officeart/2005/8/layout/vList2"/>
    <dgm:cxn modelId="{607EF136-C70D-4898-84BA-12FEC39900CE}" type="presParOf" srcId="{86B995C6-246B-441E-BD03-507DE375C2A8}" destId="{D969A2AC-58B2-439B-A848-64B10E979D92}" srcOrd="5" destOrd="0" presId="urn:microsoft.com/office/officeart/2005/8/layout/vList2"/>
    <dgm:cxn modelId="{7E8F4DBE-40C9-48D6-8395-ACD39B06FB73}" type="presParOf" srcId="{86B995C6-246B-441E-BD03-507DE375C2A8}" destId="{62EB614F-8D0A-4956-86FC-8A673C6D1D9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A19FE2-4180-47EA-9905-D8A0C0A9F14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234286D-0298-4E80-8BCC-F8F1B6028B9B}">
      <dgm:prSet/>
      <dgm:spPr/>
      <dgm:t>
        <a:bodyPr/>
        <a:lstStyle/>
        <a:p>
          <a:r>
            <a:rPr lang="en-US"/>
            <a:t>V2V Protocol = Share datas between one vehicle to another for example speeds, </a:t>
          </a:r>
        </a:p>
      </dgm:t>
    </dgm:pt>
    <dgm:pt modelId="{BB2FC158-E982-4DD3-88D9-28CF7277154B}" type="parTrans" cxnId="{8CE2725C-6226-4967-888C-38EB3BA1936A}">
      <dgm:prSet/>
      <dgm:spPr/>
      <dgm:t>
        <a:bodyPr/>
        <a:lstStyle/>
        <a:p>
          <a:endParaRPr lang="en-US"/>
        </a:p>
      </dgm:t>
    </dgm:pt>
    <dgm:pt modelId="{4C1DBDCC-1661-4182-9BD2-598BC2E56160}" type="sibTrans" cxnId="{8CE2725C-6226-4967-888C-38EB3BA1936A}">
      <dgm:prSet/>
      <dgm:spPr/>
      <dgm:t>
        <a:bodyPr/>
        <a:lstStyle/>
        <a:p>
          <a:endParaRPr lang="en-US"/>
        </a:p>
      </dgm:t>
    </dgm:pt>
    <dgm:pt modelId="{1EC5350B-81B7-4E7F-A432-0626EF86D8E8}">
      <dgm:prSet/>
      <dgm:spPr/>
      <dgm:t>
        <a:bodyPr/>
        <a:lstStyle/>
        <a:p>
          <a:r>
            <a:rPr lang="en-US"/>
            <a:t>Total Bandwidth Server Algorithm = Scheduling aperiodic task </a:t>
          </a:r>
        </a:p>
      </dgm:t>
    </dgm:pt>
    <dgm:pt modelId="{228B5DEA-F05A-4B56-80D8-B26EE850F200}" type="parTrans" cxnId="{B239F69A-47DB-4DC5-95DF-1DD4B5BB5B4E}">
      <dgm:prSet/>
      <dgm:spPr/>
      <dgm:t>
        <a:bodyPr/>
        <a:lstStyle/>
        <a:p>
          <a:endParaRPr lang="en-US"/>
        </a:p>
      </dgm:t>
    </dgm:pt>
    <dgm:pt modelId="{83A72E05-6E73-4315-8115-1D410B6F8E56}" type="sibTrans" cxnId="{B239F69A-47DB-4DC5-95DF-1DD4B5BB5B4E}">
      <dgm:prSet/>
      <dgm:spPr/>
      <dgm:t>
        <a:bodyPr/>
        <a:lstStyle/>
        <a:p>
          <a:endParaRPr lang="en-US"/>
        </a:p>
      </dgm:t>
    </dgm:pt>
    <dgm:pt modelId="{D9B6E85C-C497-457D-BFE3-2677628879E7}">
      <dgm:prSet/>
      <dgm:spPr/>
      <dgm:t>
        <a:bodyPr/>
        <a:lstStyle/>
        <a:p>
          <a:r>
            <a:rPr lang="en-US"/>
            <a:t>Vehicle Collision Warning Communication Protocol</a:t>
          </a:r>
        </a:p>
      </dgm:t>
    </dgm:pt>
    <dgm:pt modelId="{5107898C-970D-4059-804C-9E13D5D77545}" type="parTrans" cxnId="{309891A5-4DDD-4E9B-B88C-F559FECB2CAC}">
      <dgm:prSet/>
      <dgm:spPr/>
      <dgm:t>
        <a:bodyPr/>
        <a:lstStyle/>
        <a:p>
          <a:endParaRPr lang="en-US"/>
        </a:p>
      </dgm:t>
    </dgm:pt>
    <dgm:pt modelId="{2386385A-857F-4E01-9176-6BB3A4A03A33}" type="sibTrans" cxnId="{309891A5-4DDD-4E9B-B88C-F559FECB2CAC}">
      <dgm:prSet/>
      <dgm:spPr/>
      <dgm:t>
        <a:bodyPr/>
        <a:lstStyle/>
        <a:p>
          <a:endParaRPr lang="en-US"/>
        </a:p>
      </dgm:t>
    </dgm:pt>
    <dgm:pt modelId="{04D293E3-8060-4773-A011-BE1DC2AD193A}">
      <dgm:prSet/>
      <dgm:spPr/>
      <dgm:t>
        <a:bodyPr/>
        <a:lstStyle/>
        <a:p>
          <a:r>
            <a:rPr lang="en-US"/>
            <a:t>Management Centre/Server Hub to send information</a:t>
          </a:r>
        </a:p>
      </dgm:t>
    </dgm:pt>
    <dgm:pt modelId="{F8ADADB9-776B-4A18-86F7-DEEDA42A8E56}" type="parTrans" cxnId="{B17FDB3C-2CB0-41B4-A078-D7125F997B76}">
      <dgm:prSet/>
      <dgm:spPr/>
      <dgm:t>
        <a:bodyPr/>
        <a:lstStyle/>
        <a:p>
          <a:endParaRPr lang="en-US"/>
        </a:p>
      </dgm:t>
    </dgm:pt>
    <dgm:pt modelId="{7C17F12B-0DF2-45EB-92D4-1D65F74AC27D}" type="sibTrans" cxnId="{B17FDB3C-2CB0-41B4-A078-D7125F997B76}">
      <dgm:prSet/>
      <dgm:spPr/>
      <dgm:t>
        <a:bodyPr/>
        <a:lstStyle/>
        <a:p>
          <a:endParaRPr lang="en-US"/>
        </a:p>
      </dgm:t>
    </dgm:pt>
    <dgm:pt modelId="{A254B52B-CCE3-4D8F-8552-2DEFBC231EEA}">
      <dgm:prSet/>
      <dgm:spPr/>
      <dgm:t>
        <a:bodyPr/>
        <a:lstStyle/>
        <a:p>
          <a:r>
            <a:rPr lang="en-US"/>
            <a:t>Fcfs</a:t>
          </a:r>
        </a:p>
      </dgm:t>
    </dgm:pt>
    <dgm:pt modelId="{72CEE2CC-99BF-4812-B839-E3BB7601214D}" type="parTrans" cxnId="{6C28A970-450C-43AC-988C-1FDD5FBDC09B}">
      <dgm:prSet/>
      <dgm:spPr/>
      <dgm:t>
        <a:bodyPr/>
        <a:lstStyle/>
        <a:p>
          <a:endParaRPr lang="en-US"/>
        </a:p>
      </dgm:t>
    </dgm:pt>
    <dgm:pt modelId="{8BD34412-9568-451F-BDA6-58DF39CC1294}" type="sibTrans" cxnId="{6C28A970-450C-43AC-988C-1FDD5FBDC09B}">
      <dgm:prSet/>
      <dgm:spPr/>
      <dgm:t>
        <a:bodyPr/>
        <a:lstStyle/>
        <a:p>
          <a:endParaRPr lang="en-US"/>
        </a:p>
      </dgm:t>
    </dgm:pt>
    <dgm:pt modelId="{E6ED32D6-7137-425A-9F71-315EC43C6F3F}" type="pres">
      <dgm:prSet presAssocID="{9FA19FE2-4180-47EA-9905-D8A0C0A9F14C}" presName="linear" presStyleCnt="0">
        <dgm:presLayoutVars>
          <dgm:animLvl val="lvl"/>
          <dgm:resizeHandles val="exact"/>
        </dgm:presLayoutVars>
      </dgm:prSet>
      <dgm:spPr/>
    </dgm:pt>
    <dgm:pt modelId="{5D0772DB-9465-4814-84B5-40C1E99AC5B1}" type="pres">
      <dgm:prSet presAssocID="{5234286D-0298-4E80-8BCC-F8F1B6028B9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59EE718-1A68-48C1-B3EA-90585EC859E0}" type="pres">
      <dgm:prSet presAssocID="{4C1DBDCC-1661-4182-9BD2-598BC2E56160}" presName="spacer" presStyleCnt="0"/>
      <dgm:spPr/>
    </dgm:pt>
    <dgm:pt modelId="{98251E6B-3ECC-4596-9B41-F8E7BDC486D8}" type="pres">
      <dgm:prSet presAssocID="{1EC5350B-81B7-4E7F-A432-0626EF86D8E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E6AC48E-7842-4DFF-A94C-35D8F5AC15BC}" type="pres">
      <dgm:prSet presAssocID="{83A72E05-6E73-4315-8115-1D410B6F8E56}" presName="spacer" presStyleCnt="0"/>
      <dgm:spPr/>
    </dgm:pt>
    <dgm:pt modelId="{BA8ABE89-5305-4736-A778-EE999165B83B}" type="pres">
      <dgm:prSet presAssocID="{D9B6E85C-C497-457D-BFE3-2677628879E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48C246A-397F-4ADE-95D0-A672AEC94D64}" type="pres">
      <dgm:prSet presAssocID="{2386385A-857F-4E01-9176-6BB3A4A03A33}" presName="spacer" presStyleCnt="0"/>
      <dgm:spPr/>
    </dgm:pt>
    <dgm:pt modelId="{7BEEDFFD-7CD3-408C-B9D5-BF5F0024EC25}" type="pres">
      <dgm:prSet presAssocID="{04D293E3-8060-4773-A011-BE1DC2AD193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7E4DC5D-355A-4A0A-8460-225DD6AF4344}" type="pres">
      <dgm:prSet presAssocID="{7C17F12B-0DF2-45EB-92D4-1D65F74AC27D}" presName="spacer" presStyleCnt="0"/>
      <dgm:spPr/>
    </dgm:pt>
    <dgm:pt modelId="{FE623837-099D-4901-98A5-5F25F9C9C905}" type="pres">
      <dgm:prSet presAssocID="{A254B52B-CCE3-4D8F-8552-2DEFBC231EE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F672604-D7A2-43BE-8BB5-898A4991CE01}" type="presOf" srcId="{5234286D-0298-4E80-8BCC-F8F1B6028B9B}" destId="{5D0772DB-9465-4814-84B5-40C1E99AC5B1}" srcOrd="0" destOrd="0" presId="urn:microsoft.com/office/officeart/2005/8/layout/vList2"/>
    <dgm:cxn modelId="{B17FDB3C-2CB0-41B4-A078-D7125F997B76}" srcId="{9FA19FE2-4180-47EA-9905-D8A0C0A9F14C}" destId="{04D293E3-8060-4773-A011-BE1DC2AD193A}" srcOrd="3" destOrd="0" parTransId="{F8ADADB9-776B-4A18-86F7-DEEDA42A8E56}" sibTransId="{7C17F12B-0DF2-45EB-92D4-1D65F74AC27D}"/>
    <dgm:cxn modelId="{8CE2725C-6226-4967-888C-38EB3BA1936A}" srcId="{9FA19FE2-4180-47EA-9905-D8A0C0A9F14C}" destId="{5234286D-0298-4E80-8BCC-F8F1B6028B9B}" srcOrd="0" destOrd="0" parTransId="{BB2FC158-E982-4DD3-88D9-28CF7277154B}" sibTransId="{4C1DBDCC-1661-4182-9BD2-598BC2E56160}"/>
    <dgm:cxn modelId="{AC01F46D-AB21-417D-9306-0E0623135F01}" type="presOf" srcId="{04D293E3-8060-4773-A011-BE1DC2AD193A}" destId="{7BEEDFFD-7CD3-408C-B9D5-BF5F0024EC25}" srcOrd="0" destOrd="0" presId="urn:microsoft.com/office/officeart/2005/8/layout/vList2"/>
    <dgm:cxn modelId="{6C28A970-450C-43AC-988C-1FDD5FBDC09B}" srcId="{9FA19FE2-4180-47EA-9905-D8A0C0A9F14C}" destId="{A254B52B-CCE3-4D8F-8552-2DEFBC231EEA}" srcOrd="4" destOrd="0" parTransId="{72CEE2CC-99BF-4812-B839-E3BB7601214D}" sibTransId="{8BD34412-9568-451F-BDA6-58DF39CC1294}"/>
    <dgm:cxn modelId="{6CD1CB82-CA5F-40CB-9333-9595EF198DDF}" type="presOf" srcId="{1EC5350B-81B7-4E7F-A432-0626EF86D8E8}" destId="{98251E6B-3ECC-4596-9B41-F8E7BDC486D8}" srcOrd="0" destOrd="0" presId="urn:microsoft.com/office/officeart/2005/8/layout/vList2"/>
    <dgm:cxn modelId="{8392FE92-3779-4651-ACA4-5E6F3625612A}" type="presOf" srcId="{9FA19FE2-4180-47EA-9905-D8A0C0A9F14C}" destId="{E6ED32D6-7137-425A-9F71-315EC43C6F3F}" srcOrd="0" destOrd="0" presId="urn:microsoft.com/office/officeart/2005/8/layout/vList2"/>
    <dgm:cxn modelId="{03E57299-4C84-4E39-BFD1-535AA51923D7}" type="presOf" srcId="{D9B6E85C-C497-457D-BFE3-2677628879E7}" destId="{BA8ABE89-5305-4736-A778-EE999165B83B}" srcOrd="0" destOrd="0" presId="urn:microsoft.com/office/officeart/2005/8/layout/vList2"/>
    <dgm:cxn modelId="{B239F69A-47DB-4DC5-95DF-1DD4B5BB5B4E}" srcId="{9FA19FE2-4180-47EA-9905-D8A0C0A9F14C}" destId="{1EC5350B-81B7-4E7F-A432-0626EF86D8E8}" srcOrd="1" destOrd="0" parTransId="{228B5DEA-F05A-4B56-80D8-B26EE850F200}" sibTransId="{83A72E05-6E73-4315-8115-1D410B6F8E56}"/>
    <dgm:cxn modelId="{309891A5-4DDD-4E9B-B88C-F559FECB2CAC}" srcId="{9FA19FE2-4180-47EA-9905-D8A0C0A9F14C}" destId="{D9B6E85C-C497-457D-BFE3-2677628879E7}" srcOrd="2" destOrd="0" parTransId="{5107898C-970D-4059-804C-9E13D5D77545}" sibTransId="{2386385A-857F-4E01-9176-6BB3A4A03A33}"/>
    <dgm:cxn modelId="{BB3AA2DD-7B29-4C07-B2D1-7447883DCCD4}" type="presOf" srcId="{A254B52B-CCE3-4D8F-8552-2DEFBC231EEA}" destId="{FE623837-099D-4901-98A5-5F25F9C9C905}" srcOrd="0" destOrd="0" presId="urn:microsoft.com/office/officeart/2005/8/layout/vList2"/>
    <dgm:cxn modelId="{9D559A98-6C67-4B71-BB50-31B4C59FFA1C}" type="presParOf" srcId="{E6ED32D6-7137-425A-9F71-315EC43C6F3F}" destId="{5D0772DB-9465-4814-84B5-40C1E99AC5B1}" srcOrd="0" destOrd="0" presId="urn:microsoft.com/office/officeart/2005/8/layout/vList2"/>
    <dgm:cxn modelId="{1740F5AF-74F2-4ADE-87EA-9096DDFC73D2}" type="presParOf" srcId="{E6ED32D6-7137-425A-9F71-315EC43C6F3F}" destId="{C59EE718-1A68-48C1-B3EA-90585EC859E0}" srcOrd="1" destOrd="0" presId="urn:microsoft.com/office/officeart/2005/8/layout/vList2"/>
    <dgm:cxn modelId="{92AB634E-C38B-45CD-986B-F3AB8172D6AC}" type="presParOf" srcId="{E6ED32D6-7137-425A-9F71-315EC43C6F3F}" destId="{98251E6B-3ECC-4596-9B41-F8E7BDC486D8}" srcOrd="2" destOrd="0" presId="urn:microsoft.com/office/officeart/2005/8/layout/vList2"/>
    <dgm:cxn modelId="{9EA0F8C0-9B9C-42E9-94E5-FC1434258ADC}" type="presParOf" srcId="{E6ED32D6-7137-425A-9F71-315EC43C6F3F}" destId="{1E6AC48E-7842-4DFF-A94C-35D8F5AC15BC}" srcOrd="3" destOrd="0" presId="urn:microsoft.com/office/officeart/2005/8/layout/vList2"/>
    <dgm:cxn modelId="{9C3B376B-8881-4364-8825-FCD73686CBA4}" type="presParOf" srcId="{E6ED32D6-7137-425A-9F71-315EC43C6F3F}" destId="{BA8ABE89-5305-4736-A778-EE999165B83B}" srcOrd="4" destOrd="0" presId="urn:microsoft.com/office/officeart/2005/8/layout/vList2"/>
    <dgm:cxn modelId="{8E90F2C8-77BD-42C6-AE26-35A25FA8ACD1}" type="presParOf" srcId="{E6ED32D6-7137-425A-9F71-315EC43C6F3F}" destId="{B48C246A-397F-4ADE-95D0-A672AEC94D64}" srcOrd="5" destOrd="0" presId="urn:microsoft.com/office/officeart/2005/8/layout/vList2"/>
    <dgm:cxn modelId="{C87BC4C7-8C0A-45E7-82EC-C243518F6BAD}" type="presParOf" srcId="{E6ED32D6-7137-425A-9F71-315EC43C6F3F}" destId="{7BEEDFFD-7CD3-408C-B9D5-BF5F0024EC25}" srcOrd="6" destOrd="0" presId="urn:microsoft.com/office/officeart/2005/8/layout/vList2"/>
    <dgm:cxn modelId="{9DCCF992-0C56-4806-B02F-6BCFF5778ABD}" type="presParOf" srcId="{E6ED32D6-7137-425A-9F71-315EC43C6F3F}" destId="{A7E4DC5D-355A-4A0A-8460-225DD6AF4344}" srcOrd="7" destOrd="0" presId="urn:microsoft.com/office/officeart/2005/8/layout/vList2"/>
    <dgm:cxn modelId="{06C0D49B-FD64-4E62-89B9-C5959386EEDA}" type="presParOf" srcId="{E6ED32D6-7137-425A-9F71-315EC43C6F3F}" destId="{FE623837-099D-4901-98A5-5F25F9C9C90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7DD713-97CA-497F-8F07-1313F00F219B}" type="doc">
      <dgm:prSet loTypeId="urn:microsoft.com/office/officeart/2011/layout/RadialPictureList" loCatId="picture" qsTypeId="urn:microsoft.com/office/officeart/2005/8/quickstyle/3d3" qsCatId="3D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DF56F405-E861-4AAC-963E-0FA2003F4E26}" type="pres">
      <dgm:prSet presAssocID="{3A7DD713-97CA-497F-8F07-1313F00F219B}" presName="Name0" presStyleCnt="0">
        <dgm:presLayoutVars>
          <dgm:chMax val="1"/>
          <dgm:chPref val="1"/>
          <dgm:dir/>
          <dgm:resizeHandles/>
        </dgm:presLayoutVars>
      </dgm:prSet>
      <dgm:spPr/>
    </dgm:pt>
  </dgm:ptLst>
  <dgm:cxnLst>
    <dgm:cxn modelId="{868F3C3A-0561-45D7-9D8E-3179CEBB2339}" type="presOf" srcId="{3A7DD713-97CA-497F-8F07-1313F00F219B}" destId="{DF56F405-E861-4AAC-963E-0FA2003F4E26}" srcOrd="0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A934C-E7D5-4A63-9DE8-B67E374DA9ED}">
      <dsp:nvSpPr>
        <dsp:cNvPr id="0" name=""/>
        <dsp:cNvSpPr/>
      </dsp:nvSpPr>
      <dsp:spPr>
        <a:xfrm>
          <a:off x="0" y="11684"/>
          <a:ext cx="6253721" cy="1193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Car crashes at intersection point or junction without traffic controls.</a:t>
          </a:r>
        </a:p>
      </dsp:txBody>
      <dsp:txXfrm>
        <a:off x="58257" y="69941"/>
        <a:ext cx="6137207" cy="1076886"/>
      </dsp:txXfrm>
    </dsp:sp>
    <dsp:sp modelId="{49F82521-C7F6-4CCB-9056-D3F7B4AEAEC1}">
      <dsp:nvSpPr>
        <dsp:cNvPr id="0" name=""/>
        <dsp:cNvSpPr/>
      </dsp:nvSpPr>
      <dsp:spPr>
        <a:xfrm>
          <a:off x="0" y="1291484"/>
          <a:ext cx="6253721" cy="119340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Heavy Traffic</a:t>
          </a:r>
        </a:p>
      </dsp:txBody>
      <dsp:txXfrm>
        <a:off x="58257" y="1349741"/>
        <a:ext cx="6137207" cy="1076886"/>
      </dsp:txXfrm>
    </dsp:sp>
    <dsp:sp modelId="{49DB908E-D79E-40EB-B0E5-C74159B0D1CB}">
      <dsp:nvSpPr>
        <dsp:cNvPr id="0" name=""/>
        <dsp:cNvSpPr/>
      </dsp:nvSpPr>
      <dsp:spPr>
        <a:xfrm>
          <a:off x="0" y="2571284"/>
          <a:ext cx="6253721" cy="119340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Time wasted</a:t>
          </a:r>
        </a:p>
      </dsp:txBody>
      <dsp:txXfrm>
        <a:off x="58257" y="2629541"/>
        <a:ext cx="6137207" cy="1076886"/>
      </dsp:txXfrm>
    </dsp:sp>
    <dsp:sp modelId="{62EB614F-8D0A-4956-86FC-8A673C6D1D90}">
      <dsp:nvSpPr>
        <dsp:cNvPr id="0" name=""/>
        <dsp:cNvSpPr/>
      </dsp:nvSpPr>
      <dsp:spPr>
        <a:xfrm>
          <a:off x="0" y="3851085"/>
          <a:ext cx="6253721" cy="11934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Emission </a:t>
          </a:r>
        </a:p>
      </dsp:txBody>
      <dsp:txXfrm>
        <a:off x="58257" y="3909342"/>
        <a:ext cx="6137207" cy="1076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772DB-9465-4814-84B5-40C1E99AC5B1}">
      <dsp:nvSpPr>
        <dsp:cNvPr id="0" name=""/>
        <dsp:cNvSpPr/>
      </dsp:nvSpPr>
      <dsp:spPr>
        <a:xfrm>
          <a:off x="0" y="3045"/>
          <a:ext cx="6253721" cy="9547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V2V Protocol = Share datas between one vehicle to another for example speeds, </a:t>
          </a:r>
        </a:p>
      </dsp:txBody>
      <dsp:txXfrm>
        <a:off x="46606" y="49651"/>
        <a:ext cx="6160509" cy="861507"/>
      </dsp:txXfrm>
    </dsp:sp>
    <dsp:sp modelId="{98251E6B-3ECC-4596-9B41-F8E7BDC486D8}">
      <dsp:nvSpPr>
        <dsp:cNvPr id="0" name=""/>
        <dsp:cNvSpPr/>
      </dsp:nvSpPr>
      <dsp:spPr>
        <a:xfrm>
          <a:off x="0" y="1026885"/>
          <a:ext cx="6253721" cy="954719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Total Bandwidth Server Algorithm = Scheduling aperiodic task </a:t>
          </a:r>
        </a:p>
      </dsp:txBody>
      <dsp:txXfrm>
        <a:off x="46606" y="1073491"/>
        <a:ext cx="6160509" cy="861507"/>
      </dsp:txXfrm>
    </dsp:sp>
    <dsp:sp modelId="{BA8ABE89-5305-4736-A778-EE999165B83B}">
      <dsp:nvSpPr>
        <dsp:cNvPr id="0" name=""/>
        <dsp:cNvSpPr/>
      </dsp:nvSpPr>
      <dsp:spPr>
        <a:xfrm>
          <a:off x="0" y="2050725"/>
          <a:ext cx="6253721" cy="95471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Vehicle Collision Warning Communication Protocol</a:t>
          </a:r>
        </a:p>
      </dsp:txBody>
      <dsp:txXfrm>
        <a:off x="46606" y="2097331"/>
        <a:ext cx="6160509" cy="861507"/>
      </dsp:txXfrm>
    </dsp:sp>
    <dsp:sp modelId="{7BEEDFFD-7CD3-408C-B9D5-BF5F0024EC25}">
      <dsp:nvSpPr>
        <dsp:cNvPr id="0" name=""/>
        <dsp:cNvSpPr/>
      </dsp:nvSpPr>
      <dsp:spPr>
        <a:xfrm>
          <a:off x="0" y="3074565"/>
          <a:ext cx="6253721" cy="954719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Management Centre/Server Hub to send information</a:t>
          </a:r>
        </a:p>
      </dsp:txBody>
      <dsp:txXfrm>
        <a:off x="46606" y="3121171"/>
        <a:ext cx="6160509" cy="861507"/>
      </dsp:txXfrm>
    </dsp:sp>
    <dsp:sp modelId="{FE623837-099D-4901-98A5-5F25F9C9C905}">
      <dsp:nvSpPr>
        <dsp:cNvPr id="0" name=""/>
        <dsp:cNvSpPr/>
      </dsp:nvSpPr>
      <dsp:spPr>
        <a:xfrm>
          <a:off x="0" y="4098405"/>
          <a:ext cx="6253721" cy="95471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Fcfs</a:t>
          </a:r>
        </a:p>
      </dsp:txBody>
      <dsp:txXfrm>
        <a:off x="46606" y="4145011"/>
        <a:ext cx="6160509" cy="8615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6B8D-0902-411E-8B20-40800BC27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303D5-B622-4A0C-A414-6ABA7A186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1BFB6-03D7-4110-AEE8-1EE8DBD2E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D793C-2EAD-4DA8-B10F-03A6DACF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D62FF-0A7E-40E8-A6CF-7E49A1E8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08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B0AC-6048-4B22-A7A6-5C5484D4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6E0C3D-48D4-4F56-BE88-ED14C6FEE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C3322-CEFB-42B4-9084-D1AB2953F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12CFE-4B16-4CE5-B449-EE304A40F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1CE42-9C40-4C44-8ED4-789CA02AA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9699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3D885-20B5-4279-BA9A-30142E5A8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5692D5-1664-48F7-A350-72319EF226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66F56-5F9C-4BEC-9518-891979A9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9BC42-6BA0-4F27-9ABE-A8F25D989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782C6-7A2B-47DF-8F2A-A9E1F36A6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1003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9E8C2-371F-434A-91F9-C4947894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A2B1A-37FD-45F5-97CE-5C4F1B31E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0FEC5-B4D0-488C-A5F9-3364ED0A5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C96A9-2187-4401-B616-0BD05C9D7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6322B-60F0-4168-A224-329E252D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1705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F9B19-CF86-4687-8536-86B605CF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EA98C-21D7-4EFD-BA18-B241C1F5E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4F9C1-825E-4A2A-8025-8C57128D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8618-E71E-4B83-BEE5-D75E1C8E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D3B07-8072-41A3-9BAE-3E0CE3EA3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43530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CA24-083B-44F6-A9C1-B0FE0310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CF975-8DD0-4AB1-A21A-F36CED7D2B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98A804-B1BA-4B28-AA3B-748F1AA57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DDBB0-9074-485D-9B6E-BFFD7D83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9D726-1778-4673-A458-481B3166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27230-3898-41D2-974B-7884E7532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353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427D3-714F-483D-B5F6-6796F5A6B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F3199-9627-4283-9EB3-C34D351CE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6BAB7-3901-48B4-82E1-52E054D84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AF8067-7644-4CF2-9A41-9C9C26B25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E60F5-BF0B-4C9F-AF75-ECD770026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C8BBB0-B787-4109-A5D4-FA96C840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28D1D4-A6A6-48F8-BA2A-FDD3E71A8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0ED34D-35A1-48B4-93AA-D25DF180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01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BB69-6BAD-4065-8DE0-8197242FF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57FB5-B477-4DE8-B81A-E2B6B61C3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4B46E-2C5D-4EA0-912D-48E4E47A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7AFE4-FF98-4ABC-BBD0-AB71F3EA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3418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6B457-4718-45EC-B91F-1E69F87A0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276D6-90B8-4363-87DF-222BCE496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21600-6327-4F74-991A-A36EA66C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325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67FA-D0AD-4A5B-8C34-F1563D0E5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FAE67-6454-4706-A20E-DF60E79D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EF05D-C747-49DC-8495-B8C8E5E94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C5563-BAC6-433A-898F-CF8CDED35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33EA6-BCE6-4238-A369-0850784A5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3B484-651B-4843-809D-3E55EC65C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0536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31CE-AE68-4D8E-9786-8FBB4D793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FDCD2-1EB5-48B8-BDE4-558FDA1E09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305B9-4926-428E-86E8-D4AFACDEC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185C8-BA46-41F4-AE20-E0FA4E7E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A2DDB-D14A-4382-A9F7-80DC6F894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B915F-9C07-488F-AA63-68354078D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8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269936-7145-4A7F-8196-9FA8E8331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119CF-D953-4F58-BFCE-6C74D9456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4BB5E-CB03-4045-9F30-44F54E42DE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CE098-EFD0-4A62-9456-C803EB1DBA7A}" type="datetimeFigureOut">
              <a:rPr lang="en-DE" smtClean="0"/>
              <a:t>19/06/2022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4026D-095E-4D95-8CDD-837D06888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6AB9E-F813-4707-9A34-A68B121F7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759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ntersecting roads">
            <a:extLst>
              <a:ext uri="{FF2B5EF4-FFF2-40B4-BE49-F238E27FC236}">
                <a16:creationId xmlns:a16="http://schemas.microsoft.com/office/drawing/2014/main" id="{3FBAFA44-CE2B-BFA7-D669-B22221514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8" b="2122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E6A53-914D-4162-8D36-B79624E39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602" y="1090068"/>
            <a:ext cx="10058400" cy="1692726"/>
          </a:xfr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Autonomous Intersection Management (AIM)</a:t>
            </a:r>
            <a:endParaRPr lang="en-DE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071B2B-0CDF-4069-AE13-CB69DCEC0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10000"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By: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Charles Arsenal </a:t>
            </a:r>
            <a:r>
              <a:rPr lang="en-US" sz="1700" dirty="0" err="1">
                <a:solidFill>
                  <a:srgbClr val="FFFFFF"/>
                </a:solidFill>
              </a:rPr>
              <a:t>Okere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Amirul Hakimi bin </a:t>
            </a:r>
            <a:r>
              <a:rPr lang="en-US" sz="1700" dirty="0" err="1">
                <a:solidFill>
                  <a:srgbClr val="FFFFFF"/>
                </a:solidFill>
              </a:rPr>
              <a:t>Zaprunnizam</a:t>
            </a:r>
            <a:r>
              <a:rPr lang="en-US" sz="1700" dirty="0">
                <a:solidFill>
                  <a:srgbClr val="FFFFFF"/>
                </a:solidFill>
              </a:rPr>
              <a:t>(Amirul)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Iqbal bin </a:t>
            </a:r>
            <a:r>
              <a:rPr lang="en-US" sz="1700" dirty="0" err="1">
                <a:solidFill>
                  <a:srgbClr val="FFFFFF"/>
                </a:solidFill>
              </a:rPr>
              <a:t>Mohd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Fauzi</a:t>
            </a:r>
            <a:r>
              <a:rPr lang="en-US" sz="1700" dirty="0">
                <a:solidFill>
                  <a:srgbClr val="FFFFFF"/>
                </a:solidFill>
              </a:rPr>
              <a:t>(Iqbal)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Farid Izwan bin Mohamad Shabri(Farid)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Amjad bin Abdul Malik (Amjad)</a:t>
            </a:r>
          </a:p>
          <a:p>
            <a:endParaRPr lang="en-DE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045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80694-8F4E-45E4-D14F-ED094312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UPPAAL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FAB06B36-BDD3-0B6F-D602-1883DBC70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7" y="3105963"/>
            <a:ext cx="3758184" cy="2395842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C657979-D6A1-AF28-E76D-4F855FB85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" y="3350244"/>
            <a:ext cx="3758184" cy="1907278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EA6ED52-46F9-5C79-A849-969A84BAB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75" y="3444198"/>
            <a:ext cx="3758184" cy="1719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BFD308-B92A-9254-F3EF-CEE2EBB47825}"/>
              </a:ext>
            </a:extLst>
          </p:cNvPr>
          <p:cNvSpPr txBox="1"/>
          <p:nvPr/>
        </p:nvSpPr>
        <p:spPr>
          <a:xfrm>
            <a:off x="1447800" y="5501802"/>
            <a:ext cx="188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 State 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CCF58F-1EAC-AC08-6AC1-086091F8B8D7}"/>
              </a:ext>
            </a:extLst>
          </p:cNvPr>
          <p:cNvSpPr txBox="1"/>
          <p:nvPr/>
        </p:nvSpPr>
        <p:spPr>
          <a:xfrm>
            <a:off x="5362151" y="5571139"/>
            <a:ext cx="188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 State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98335F-965C-16EA-2C8A-41E2FFB754E6}"/>
              </a:ext>
            </a:extLst>
          </p:cNvPr>
          <p:cNvSpPr txBox="1"/>
          <p:nvPr/>
        </p:nvSpPr>
        <p:spPr>
          <a:xfrm>
            <a:off x="9276502" y="5571139"/>
            <a:ext cx="188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Path State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01586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14337-55AE-ACA0-EAC2-E28D4E64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Simulation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, timeline&#10;&#10;Description automatically generated">
            <a:extLst>
              <a:ext uri="{FF2B5EF4-FFF2-40B4-BE49-F238E27FC236}">
                <a16:creationId xmlns:a16="http://schemas.microsoft.com/office/drawing/2014/main" id="{5AE4E7F3-F4FC-16AE-44D8-A9035751B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836" y="2482107"/>
            <a:ext cx="2438558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0C6D1B7-A3B5-1D7C-547B-DFD46FA2A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389" y="2426817"/>
            <a:ext cx="309660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12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E981-DFD9-CFAD-BC8A-C5A763392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Implementation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nside view of a red umbrella">
            <a:extLst>
              <a:ext uri="{FF2B5EF4-FFF2-40B4-BE49-F238E27FC236}">
                <a16:creationId xmlns:a16="http://schemas.microsoft.com/office/drawing/2014/main" id="{FB7B9E6C-9DBA-132B-F08E-5EAE5A664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17" r="15372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277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FA88EFFE-482C-08C1-F73A-957A32AB1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6860005-D7F6-18B1-C86A-A7A492CE6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Real Time Operating System(RTOS)</a:t>
            </a:r>
          </a:p>
        </p:txBody>
      </p:sp>
    </p:spTree>
    <p:extLst>
      <p:ext uri="{BB962C8B-B14F-4D97-AF65-F5344CB8AC3E}">
        <p14:creationId xmlns:p14="http://schemas.microsoft.com/office/powerpoint/2010/main" val="3989474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51674-9D92-3052-C302-3A8CBE16A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Create Task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B542186-8ACC-46BA-E3C9-D64666617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03" y="3429000"/>
            <a:ext cx="5269253" cy="1133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EBE766-5CCC-93CA-E2C7-ED81D5ED6CAF}"/>
              </a:ext>
            </a:extLst>
          </p:cNvPr>
          <p:cNvSpPr txBox="1"/>
          <p:nvPr/>
        </p:nvSpPr>
        <p:spPr>
          <a:xfrm>
            <a:off x="6794090" y="3667432"/>
            <a:ext cx="4159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car_communicate</a:t>
            </a:r>
            <a:r>
              <a:rPr lang="en-US" dirty="0"/>
              <a:t> = priority “2”</a:t>
            </a:r>
          </a:p>
          <a:p>
            <a:r>
              <a:rPr lang="en-US" dirty="0" err="1"/>
              <a:t>car_wait</a:t>
            </a:r>
            <a:r>
              <a:rPr lang="en-US" dirty="0"/>
              <a:t> = </a:t>
            </a:r>
            <a:r>
              <a:rPr lang="en-US" dirty="0" err="1"/>
              <a:t>car_move</a:t>
            </a:r>
            <a:r>
              <a:rPr lang="en-US" dirty="0"/>
              <a:t> = priority “1”</a:t>
            </a:r>
          </a:p>
          <a:p>
            <a:endParaRPr lang="en-US" dirty="0"/>
          </a:p>
          <a:p>
            <a:r>
              <a:rPr lang="en-US" dirty="0"/>
              <a:t>Priority 2 &gt; Priority 1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93492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51674-9D92-3052-C302-3A8CBE16A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957" y="1749843"/>
            <a:ext cx="8873566" cy="4462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Queue Management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742D103-1E1E-C7C7-C6E5-0C751D94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21" y="2926181"/>
            <a:ext cx="4978285" cy="424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880B9-41C1-CC28-1700-342D6D404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21" y="3863244"/>
            <a:ext cx="5106020" cy="17402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B64168-3719-2F16-1983-3432D5960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751" y="2926181"/>
            <a:ext cx="4740051" cy="27434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CB2EB6-EA7E-5C99-9F0F-9559D81B7848}"/>
              </a:ext>
            </a:extLst>
          </p:cNvPr>
          <p:cNvSpPr txBox="1"/>
          <p:nvPr/>
        </p:nvSpPr>
        <p:spPr>
          <a:xfrm>
            <a:off x="3048000" y="570431"/>
            <a:ext cx="609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Task Communication</a:t>
            </a:r>
            <a:endParaRPr lang="en-DE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35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Concurrency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75F62FF-C63C-715F-D353-4E4BB4AC2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04" y="2277801"/>
            <a:ext cx="4999153" cy="4480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EE0566-D432-2C46-19BE-0C79EA28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786" y="2325433"/>
            <a:ext cx="2956816" cy="44809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A8BB0C-6658-D2A2-4F4B-B4BC8F734EB8}"/>
              </a:ext>
            </a:extLst>
          </p:cNvPr>
          <p:cNvSpPr/>
          <p:nvPr/>
        </p:nvSpPr>
        <p:spPr>
          <a:xfrm>
            <a:off x="7177326" y="6198869"/>
            <a:ext cx="3094434" cy="158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91098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51674-9D92-3052-C302-3A8CBE16A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957" y="1749843"/>
            <a:ext cx="8873566" cy="4462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Wait Management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8DF559-42B7-9B1A-CFA4-B69A87FEF4FC}"/>
              </a:ext>
            </a:extLst>
          </p:cNvPr>
          <p:cNvSpPr txBox="1"/>
          <p:nvPr/>
        </p:nvSpPr>
        <p:spPr>
          <a:xfrm>
            <a:off x="3116825" y="509260"/>
            <a:ext cx="609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Car Wait Task</a:t>
            </a:r>
            <a:endParaRPr lang="en-DE" sz="5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A6D9AA-B5E2-538E-188C-0B34E48D4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050" y="2608108"/>
            <a:ext cx="5395428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86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D585947-865F-2AFA-F275-17BF90063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598" y="2970215"/>
            <a:ext cx="3718882" cy="25300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2B9064-8D1E-FEC6-445F-103D91E9DAB0}"/>
              </a:ext>
            </a:extLst>
          </p:cNvPr>
          <p:cNvSpPr txBox="1"/>
          <p:nvPr/>
        </p:nvSpPr>
        <p:spPr>
          <a:xfrm>
            <a:off x="3116825" y="509260"/>
            <a:ext cx="609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Car Move Task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672DFE2-B3DE-5FC9-F475-DD9ABFF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957" y="1749843"/>
            <a:ext cx="8873566" cy="4462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Moving Management</a:t>
            </a:r>
          </a:p>
        </p:txBody>
      </p:sp>
    </p:spTree>
    <p:extLst>
      <p:ext uri="{BB962C8B-B14F-4D97-AF65-F5344CB8AC3E}">
        <p14:creationId xmlns:p14="http://schemas.microsoft.com/office/powerpoint/2010/main" val="3000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Result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B16DAE-5AF0-F483-CC95-71C15EA1A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71" y="2596836"/>
            <a:ext cx="1958510" cy="3825572"/>
          </a:xfrm>
          <a:prstGeom prst="rect">
            <a:avLst/>
          </a:prstGeom>
        </p:spPr>
      </p:pic>
      <p:pic>
        <p:nvPicPr>
          <p:cNvPr id="6" name="RTOS_AIM">
            <a:hlinkClick r:id="" action="ppaction://media"/>
            <a:extLst>
              <a:ext uri="{FF2B5EF4-FFF2-40B4-BE49-F238E27FC236}">
                <a16:creationId xmlns:a16="http://schemas.microsoft.com/office/drawing/2014/main" id="{54CBD3B7-3D31-CD1A-4BE7-66D412644F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7336" y="2875781"/>
            <a:ext cx="4685736" cy="288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9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015BFA-0101-4E84-A47F-AD3E0E16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/>
              <a:t>Problem?</a:t>
            </a:r>
            <a:endParaRPr lang="en-DE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A7C45F-0213-B049-5D61-9D86B2DD84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937440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4226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101010 data lines to infinity">
            <a:extLst>
              <a:ext uri="{FF2B5EF4-FFF2-40B4-BE49-F238E27FC236}">
                <a16:creationId xmlns:a16="http://schemas.microsoft.com/office/drawing/2014/main" id="{43014F04-B93D-1F57-8DBD-FF3B888A1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1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9D4029-6D9A-7AE0-7F87-4106D4466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496" y="2898648"/>
            <a:ext cx="6678168" cy="20294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</a:rPr>
              <a:t>VHDL </a:t>
            </a:r>
            <a:br>
              <a:rPr lang="en-US" sz="9600" dirty="0">
                <a:solidFill>
                  <a:srgbClr val="FFFFFF"/>
                </a:solidFill>
              </a:rPr>
            </a:br>
            <a:endParaRPr lang="en-US" sz="9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28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Finite State Machine (FSM)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diagram&#10;&#10;Description automatically generated">
            <a:extLst>
              <a:ext uri="{FF2B5EF4-FFF2-40B4-BE49-F238E27FC236}">
                <a16:creationId xmlns:a16="http://schemas.microsoft.com/office/drawing/2014/main" id="{DFB2B522-AE8B-8E39-1A55-75EBCC809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48" y="2429069"/>
            <a:ext cx="4668701" cy="4213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464514-66AD-EF04-E21E-EC01F070407C}"/>
              </a:ext>
            </a:extLst>
          </p:cNvPr>
          <p:cNvSpPr txBox="1"/>
          <p:nvPr/>
        </p:nvSpPr>
        <p:spPr>
          <a:xfrm>
            <a:off x="546351" y="2814221"/>
            <a:ext cx="503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between car and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state </a:t>
            </a:r>
            <a:r>
              <a:rPr lang="de-DE" dirty="0"/>
              <a:t>:</a:t>
            </a:r>
            <a:r>
              <a:rPr lang="de-DE" dirty="0" err="1"/>
              <a:t>Idle</a:t>
            </a:r>
            <a:r>
              <a:rPr lang="de-DE" dirty="0"/>
              <a:t>, </a:t>
            </a:r>
            <a:r>
              <a:rPr lang="de-DE" dirty="0" err="1"/>
              <a:t>makeQueue,getSignal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1AC9A2-C78B-2748-F820-BBC6CFB4A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88" y="3495583"/>
            <a:ext cx="3244438" cy="336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87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Input and Output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912C828-49F4-A415-529A-D319168E5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24" y="3138452"/>
            <a:ext cx="4655965" cy="3115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4F5F5-828E-F86C-81CA-1C0D295A0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68" y="3138452"/>
            <a:ext cx="5304360" cy="292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48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37CD29E-0E5D-958E-6258-5D107BA09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0623" y="5327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	Result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E5BBC6-C88A-31E5-B721-4D8A663A6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9687"/>
          <a:stretch/>
        </p:blipFill>
        <p:spPr>
          <a:xfrm>
            <a:off x="1425594" y="2662235"/>
            <a:ext cx="9160083" cy="332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04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erial view of a highway near the ocean">
            <a:extLst>
              <a:ext uri="{FF2B5EF4-FFF2-40B4-BE49-F238E27FC236}">
                <a16:creationId xmlns:a16="http://schemas.microsoft.com/office/drawing/2014/main" id="{4DE355D2-61B7-DB07-917D-10760D85F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3" b="1316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ACB2D82-5743-3B85-503B-F94CFC233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8113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C6F7DD-230D-40A2-80CB-CA3DD1E8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/>
              <a:t>Solution </a:t>
            </a:r>
            <a:endParaRPr lang="en-DE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9A0043-294F-12DF-03E9-B346680F3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2503529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6166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D89EF-2A82-4BD3-8537-B4B93B031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Design</a:t>
            </a:r>
            <a:endParaRPr lang="en-DE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6BC4D7-292A-B297-56A2-74E6457DB4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326305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C8630C6-AC53-493F-B752-6BA184FEEE36}"/>
              </a:ext>
            </a:extLst>
          </p:cNvPr>
          <p:cNvSpPr txBox="1"/>
          <p:nvPr/>
        </p:nvSpPr>
        <p:spPr>
          <a:xfrm>
            <a:off x="883920" y="3520642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Activity Diagram</a:t>
            </a:r>
            <a:endParaRPr lang="de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1795D6-6A10-4DC8-8BFF-F90E679DCD51}"/>
              </a:ext>
            </a:extLst>
          </p:cNvPr>
          <p:cNvSpPr txBox="1"/>
          <p:nvPr/>
        </p:nvSpPr>
        <p:spPr>
          <a:xfrm>
            <a:off x="883920" y="4473013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Diagram</a:t>
            </a:r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F4DB50-7272-4207-88B0-1AB3D03909C6}"/>
              </a:ext>
            </a:extLst>
          </p:cNvPr>
          <p:cNvSpPr txBox="1"/>
          <p:nvPr/>
        </p:nvSpPr>
        <p:spPr>
          <a:xfrm>
            <a:off x="6065520" y="3520642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Machine Diagram</a:t>
            </a:r>
            <a:endParaRPr lang="de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C4294D-D8F9-4991-A31A-342DB1E2EC02}"/>
              </a:ext>
            </a:extLst>
          </p:cNvPr>
          <p:cNvSpPr txBox="1"/>
          <p:nvPr/>
        </p:nvSpPr>
        <p:spPr>
          <a:xfrm>
            <a:off x="6096000" y="4545669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|Case Diagram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85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1F8E8-FA51-4855-908E-846E50BF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Activity Diagram for car scenario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9FA965D-B3B1-42A1-B5B5-48E48E3E8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11" y="643466"/>
            <a:ext cx="414871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65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1F8E8-FA51-4855-908E-846E50BF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Activity Diagram for server hub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6416B23-BBB2-4D89-BABA-6CB6D1A3F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717" y="643466"/>
            <a:ext cx="4649897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32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76F17-F42B-4748-BCCF-7F3FA489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553184A-638D-9535-C980-3C57942F3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359722"/>
            <a:ext cx="6780700" cy="413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86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D5502-3DB4-4523-8EEB-A424ED2B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 Diagram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F805C637-E4B7-5387-1ACC-7838F2C3F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74" y="677833"/>
            <a:ext cx="6620407" cy="5502334"/>
          </a:xfrm>
        </p:spPr>
      </p:pic>
    </p:spTree>
    <p:extLst>
      <p:ext uri="{BB962C8B-B14F-4D97-AF65-F5344CB8AC3E}">
        <p14:creationId xmlns:p14="http://schemas.microsoft.com/office/powerpoint/2010/main" val="220209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8C25E-4B73-5DB3-7602-4A623356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 Diagram</a:t>
            </a:r>
            <a:b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A4A76F8-A74A-5DD2-571B-E932ECB01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428" y="643466"/>
            <a:ext cx="5908476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31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222</Words>
  <Application>Microsoft Office PowerPoint</Application>
  <PresentationFormat>Widescreen</PresentationFormat>
  <Paragraphs>50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Autonomous Intersection Management (AIM)</vt:lpstr>
      <vt:lpstr>Problem?</vt:lpstr>
      <vt:lpstr>Solution </vt:lpstr>
      <vt:lpstr>Design</vt:lpstr>
      <vt:lpstr>Activity Diagram for car scenario</vt:lpstr>
      <vt:lpstr>Activity Diagram for server hub</vt:lpstr>
      <vt:lpstr>Use Case Diagram</vt:lpstr>
      <vt:lpstr>Requirement Diagram</vt:lpstr>
      <vt:lpstr>Sequence Diagram </vt:lpstr>
      <vt:lpstr>UPPAAL</vt:lpstr>
      <vt:lpstr>Simulation</vt:lpstr>
      <vt:lpstr>Implementation</vt:lpstr>
      <vt:lpstr>Real Time Operating System(RTOS)</vt:lpstr>
      <vt:lpstr>Create Task</vt:lpstr>
      <vt:lpstr>Queue Management</vt:lpstr>
      <vt:lpstr>Concurrency</vt:lpstr>
      <vt:lpstr>Wait Management</vt:lpstr>
      <vt:lpstr>Moving Management</vt:lpstr>
      <vt:lpstr>Result</vt:lpstr>
      <vt:lpstr>VHDL  </vt:lpstr>
      <vt:lpstr>Finite State Machine (FSM)</vt:lpstr>
      <vt:lpstr>Input and Output</vt:lpstr>
      <vt:lpstr>  Result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Sheikh Adib</dc:creator>
  <cp:lastModifiedBy>Muhammad Farid Izwan Bin Mohamad Shabri</cp:lastModifiedBy>
  <cp:revision>20</cp:revision>
  <dcterms:created xsi:type="dcterms:W3CDTF">2022-04-11T11:06:08Z</dcterms:created>
  <dcterms:modified xsi:type="dcterms:W3CDTF">2022-06-19T01:14:49Z</dcterms:modified>
</cp:coreProperties>
</file>